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4" r:id="rId3"/>
    <p:sldId id="257" r:id="rId4"/>
    <p:sldId id="261" r:id="rId5"/>
    <p:sldId id="266" r:id="rId6"/>
    <p:sldId id="263" r:id="rId7"/>
    <p:sldId id="262" r:id="rId8"/>
    <p:sldId id="258" r:id="rId9"/>
    <p:sldId id="260" r:id="rId10"/>
    <p:sldId id="25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84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diotimes.com/film/w9g/the-killing-fields" TargetMode="External"/><Relationship Id="rId3" Type="http://schemas.openxmlformats.org/officeDocument/2006/relationships/hyperlink" Target="http://www.biography.com/people/haing-s-ngor-212176" TargetMode="External"/><Relationship Id="rId7" Type="http://schemas.openxmlformats.org/officeDocument/2006/relationships/hyperlink" Target="http://www.onlinefilmykeshlednuti.cz/drama-filmy/vrazedna-pole-the-killing-fields-1984-ke-shlednuti-online" TargetMode="External"/><Relationship Id="rId2" Type="http://schemas.openxmlformats.org/officeDocument/2006/relationships/hyperlink" Target="http://www.travelfoto.cz/cs/cambodia-uchvatny-angkor-w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ream.cz/slavnedny/789053-den-kdy-byla-podepsana-mirova-dohoda-o-vietnamske-valce-27-leden" TargetMode="External"/><Relationship Id="rId5" Type="http://schemas.openxmlformats.org/officeDocument/2006/relationships/hyperlink" Target="http://www.zemepis.com/smjva.php" TargetMode="External"/><Relationship Id="rId4" Type="http://schemas.openxmlformats.org/officeDocument/2006/relationships/hyperlink" Target="https://usefulstooges.com/tag/pol-pot/" TargetMode="External"/><Relationship Id="rId9" Type="http://schemas.openxmlformats.org/officeDocument/2006/relationships/hyperlink" Target="https://www.picsofcelebrities.com/celebrites/haing-s-ngor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RUDÍ KHMÉROVÉ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59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266" y="-808192"/>
            <a:ext cx="7589609" cy="914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5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Zdroje fotografií: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1 - </a:t>
            </a:r>
            <a:r>
              <a:rPr lang="cs-CZ" dirty="0">
                <a:hlinkClick r:id="rId2"/>
              </a:rPr>
              <a:t>http://www.travelfoto.cz/cs/cambodia-uchvatny-angkor-wat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/>
              <a:t>2 -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www.biography.com/people/haing-s-ngor-212176</a:t>
            </a:r>
            <a:endParaRPr lang="cs-CZ" dirty="0" smtClean="0"/>
          </a:p>
          <a:p>
            <a:r>
              <a:rPr lang="cs-CZ" dirty="0" smtClean="0"/>
              <a:t>3 </a:t>
            </a:r>
            <a:r>
              <a:rPr lang="cs-CZ" dirty="0"/>
              <a:t>- </a:t>
            </a:r>
            <a:r>
              <a:rPr lang="cs-CZ" dirty="0">
                <a:hlinkClick r:id="rId4"/>
              </a:rPr>
              <a:t>https://usefulstooges.com/tag/pol-pot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/>
              <a:t>4 -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www.zemepis.com/smjva.php</a:t>
            </a:r>
            <a:endParaRPr lang="cs-CZ" dirty="0" smtClean="0"/>
          </a:p>
          <a:p>
            <a:r>
              <a:rPr lang="cs-CZ" dirty="0" smtClean="0"/>
              <a:t>5 </a:t>
            </a:r>
            <a:r>
              <a:rPr lang="cs-CZ" dirty="0"/>
              <a:t>- </a:t>
            </a:r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www.stream.cz/slavnedny/789053-den-kdy-byla-podepsana-mirova-dohoda-o-vietnamske-valce-27-leden</a:t>
            </a:r>
            <a:endParaRPr lang="cs-CZ" dirty="0" smtClean="0"/>
          </a:p>
          <a:p>
            <a:r>
              <a:rPr lang="cs-CZ" dirty="0" smtClean="0"/>
              <a:t>6 - </a:t>
            </a:r>
            <a:r>
              <a:rPr lang="cs-CZ" i="1" dirty="0">
                <a:effectLst/>
              </a:rPr>
              <a:t>Kambodža – </a:t>
            </a:r>
            <a:r>
              <a:rPr lang="cs-CZ" i="1" dirty="0" err="1">
                <a:effectLst/>
              </a:rPr>
              <a:t>Pol</a:t>
            </a:r>
            <a:r>
              <a:rPr lang="cs-CZ" i="1" dirty="0">
                <a:effectLst/>
              </a:rPr>
              <a:t> Pot a Rudí </a:t>
            </a:r>
            <a:r>
              <a:rPr lang="cs-CZ" i="1" dirty="0" err="1">
                <a:effectLst/>
              </a:rPr>
              <a:t>Khmérové</a:t>
            </a:r>
            <a:r>
              <a:rPr lang="cs-CZ" i="1" dirty="0">
                <a:effectLst/>
              </a:rPr>
              <a:t> (2011</a:t>
            </a:r>
            <a:r>
              <a:rPr lang="cs-CZ" i="1" dirty="0" smtClean="0">
                <a:effectLst/>
              </a:rPr>
              <a:t>)</a:t>
            </a:r>
          </a:p>
          <a:p>
            <a:r>
              <a:rPr lang="cs-CZ" i="1" dirty="0" smtClean="0">
                <a:effectLst/>
              </a:rPr>
              <a:t>7 - </a:t>
            </a:r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www.stream.cz/slavnedny/789053-den-kdy-byla-podepsana-mirova-dohoda-o-vietnamske-valce-27-leden</a:t>
            </a:r>
            <a:endParaRPr lang="cs-CZ" dirty="0" smtClean="0"/>
          </a:p>
          <a:p>
            <a:r>
              <a:rPr lang="cs-CZ" dirty="0" smtClean="0"/>
              <a:t>8 </a:t>
            </a:r>
            <a:r>
              <a:rPr lang="cs-CZ" dirty="0"/>
              <a:t>- </a:t>
            </a:r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www.onlinefilmykeshlednuti.cz/drama-filmy/vrazedna-pole-the-killing-fields-1984-ke-shlednuti-online</a:t>
            </a:r>
            <a:endParaRPr lang="cs-CZ" dirty="0" smtClean="0"/>
          </a:p>
          <a:p>
            <a:r>
              <a:rPr lang="cs-CZ" dirty="0" smtClean="0"/>
              <a:t>9 </a:t>
            </a:r>
            <a:r>
              <a:rPr lang="cs-CZ" dirty="0"/>
              <a:t>- </a:t>
            </a:r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www.radiotimes.com/film/w9g/the-killing-fields</a:t>
            </a:r>
            <a:endParaRPr lang="cs-CZ" dirty="0" smtClean="0"/>
          </a:p>
          <a:p>
            <a:r>
              <a:rPr lang="cs-CZ" dirty="0" smtClean="0"/>
              <a:t>10 </a:t>
            </a:r>
            <a:r>
              <a:rPr lang="cs-CZ" dirty="0"/>
              <a:t>- </a:t>
            </a:r>
            <a:r>
              <a:rPr lang="cs-CZ" dirty="0">
                <a:hlinkClick r:id="rId9"/>
              </a:rPr>
              <a:t>https://</a:t>
            </a:r>
            <a:r>
              <a:rPr lang="cs-CZ" dirty="0" smtClean="0">
                <a:hlinkClick r:id="rId9"/>
              </a:rPr>
              <a:t>www.picsofcelebrities.com/celebrites/haing-s-ngor.html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11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30301"/>
            <a:ext cx="5969000" cy="662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200" y="0"/>
            <a:ext cx="8788400" cy="87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0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cs-CZ" sz="6000" dirty="0">
                <a:effectLst/>
              </a:rPr>
              <a:t>„Vaše přežití není ziskem, vaše zničení není </a:t>
            </a:r>
            <a:r>
              <a:rPr lang="cs-CZ" sz="6000" dirty="0" smtClean="0">
                <a:effectLst/>
              </a:rPr>
              <a:t>ztrátou.“ 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5795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200575"/>
            <a:ext cx="10353762" cy="970450"/>
          </a:xfrm>
        </p:spPr>
        <p:txBody>
          <a:bodyPr/>
          <a:lstStyle/>
          <a:p>
            <a:r>
              <a:rPr lang="cs-CZ" dirty="0" err="1" smtClean="0"/>
              <a:t>Pol</a:t>
            </a:r>
            <a:r>
              <a:rPr lang="cs-CZ" dirty="0" smtClean="0"/>
              <a:t> Pot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139" y="1166079"/>
            <a:ext cx="7259161" cy="51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1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800" y="0"/>
            <a:ext cx="8723752" cy="6888995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2184471">
            <a:off x="4584701" y="3241124"/>
            <a:ext cx="1943100" cy="1041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9879425">
            <a:off x="8064501" y="4142511"/>
            <a:ext cx="1943100" cy="1041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11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43" y="192691"/>
            <a:ext cx="10182713" cy="647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11" y="147637"/>
            <a:ext cx="6879339" cy="45132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341" y="2425700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9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29" y="-18144"/>
            <a:ext cx="4606846" cy="68761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144" y="1094825"/>
            <a:ext cx="6939779" cy="45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93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358</TotalTime>
  <Words>77</Words>
  <Application>Microsoft Office PowerPoint</Application>
  <PresentationFormat>Vlastní</PresentationFormat>
  <Paragraphs>14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Břidlice</vt:lpstr>
      <vt:lpstr>RUDÍ KHMÉROVÉ</vt:lpstr>
      <vt:lpstr>Prezentace aplikace PowerPoint</vt:lpstr>
      <vt:lpstr>Prezentace aplikace PowerPoint</vt:lpstr>
      <vt:lpstr>Prezentace aplikace PowerPoint</vt:lpstr>
      <vt:lpstr>Pol Pot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 fotografií: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RUDÍ KHMÉROVÉ</dc:title>
  <dc:creator>Pavel</dc:creator>
  <cp:lastModifiedBy>Arpok</cp:lastModifiedBy>
  <cp:revision>10</cp:revision>
  <dcterms:created xsi:type="dcterms:W3CDTF">2017-01-02T15:24:47Z</dcterms:created>
  <dcterms:modified xsi:type="dcterms:W3CDTF">2017-05-04T10:31:48Z</dcterms:modified>
</cp:coreProperties>
</file>